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60" r:id="rId4"/>
    <p:sldId id="258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1B6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667274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Проектная деятельность школьников</a:t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 	</a:t>
            </a:r>
            <a:b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Познай себя, свои возможности!</a:t>
            </a:r>
            <a:b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	Войди в современный мир эффективных действий!</a:t>
            </a:r>
            <a:b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solidFill>
                  <a:schemeClr val="bg1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36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2178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838200" y="1825626"/>
            <a:ext cx="10515600" cy="448627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можно узнать: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4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Проект — это всегда что-то новое.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4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Проект решает чью-то проблему.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4000" dirty="0"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Проект позволяет находить пути решения в нестандартных ситуациях.</a:t>
            </a:r>
            <a:r>
              <a:rPr lang="ru-RU" sz="4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4000" dirty="0"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У проекта всегда есть социально  востребованный результат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5ED9922-273E-46BF-A2C3-3B9F8B7E7E55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3514116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838200" y="1825626"/>
            <a:ext cx="10515600" cy="443256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Чему можешь научиться: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32561"/>
          </a:xfrm>
        </p:spPr>
        <p:txBody>
          <a:bodyPr>
            <a:normAutofit lnSpcReduction="10000"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sz="3600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3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оотнести знания из учебников с процессами, происходящими в реальном мире.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ru-RU" sz="3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Совершить профессиональные пробы, которые в дальнейшем помогут определиться с профессией и стратегией обучения после школы.</a:t>
            </a:r>
            <a:endParaRPr lang="ru-RU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600" dirty="0"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Освоить механизм, который поможет успешно встроиться в современный, стремительно меняющийся мир.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3485857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AA6D844-9CB2-4764-A23E-8DCB4DC52E41}"/>
              </a:ext>
            </a:extLst>
          </p:cNvPr>
          <p:cNvSpPr/>
          <p:nvPr/>
        </p:nvSpPr>
        <p:spPr>
          <a:xfrm>
            <a:off x="6346372" y="1825625"/>
            <a:ext cx="5257800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ru-RU" sz="2800" b="1" dirty="0" err="1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oft</a:t>
            </a:r>
            <a:r>
              <a:rPr lang="ru-RU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skills</a:t>
            </a:r>
            <a:r>
              <a:rPr lang="ru-RU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- универсальными, гибкими навыками: работа в команде, ведение переговоров, постановка целей и задач, принятие решений;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r>
              <a:rPr lang="ru-RU" sz="2800" b="1" dirty="0" err="1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ard</a:t>
            </a:r>
            <a:r>
              <a:rPr lang="ru-RU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skills</a:t>
            </a:r>
            <a:r>
              <a:rPr lang="ru-RU" sz="2800" b="1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ru-RU" sz="2800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- прикладными навыками, которые соотносятся с требованиями времени; </a:t>
            </a: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ru-RU" sz="2800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навыками </a:t>
            </a:r>
            <a:r>
              <a:rPr lang="ru-RU" sz="2800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презентации себя в социуме</a:t>
            </a:r>
            <a:r>
              <a:rPr lang="ru-RU" sz="2800" dirty="0">
                <a:solidFill>
                  <a:srgbClr val="333333"/>
                </a:solidFill>
                <a:effectLst/>
                <a:latin typeface="Garamond" panose="02020404030301010803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622299" y="1825625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000000"/>
                </a:solidFill>
                <a:effectLst/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Чем овладеешь: </a:t>
            </a:r>
            <a: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4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879974"/>
          </a:xfrm>
        </p:spPr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333333"/>
                </a:solidFill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знаниями в определенной, интересной области;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solidFill>
                  <a:srgbClr val="333333"/>
                </a:solidFill>
                <a:latin typeface="Garamond" panose="02020404030301010803" pitchFamily="18" charset="0"/>
                <a:ea typeface="Calibri" panose="020F0502020204030204" pitchFamily="34" charset="0"/>
                <a:cs typeface="Arial" panose="020B0604020202020204" pitchFamily="34" charset="0"/>
              </a:rPr>
              <a:t>умениями проявить свои творческие и умственные способности;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ru-RU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опытом расширения портфолио универсальных и профессиональных</a:t>
            </a:r>
            <a:r>
              <a:rPr lang="ru-RU" b="1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компетенций.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2141111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0" dirty="0">
                <a:solidFill>
                  <a:srgbClr val="2E3A4C"/>
                </a:solidFill>
                <a:effectLst/>
                <a:latin typeface="Garamond" panose="02020404030301010803" pitchFamily="18" charset="0"/>
              </a:rPr>
              <a:t>Присоединяйтесь к нам и становитесь успешными!</a:t>
            </a:r>
            <a:endParaRPr lang="ru-RU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274147" y="19305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xmlns="" id="{4F9129EB-2896-46F5-960F-07B06E5AE5AC}"/>
              </a:ext>
            </a:extLst>
          </p:cNvPr>
          <p:cNvSpPr txBox="1">
            <a:spLocks/>
          </p:cNvSpPr>
          <p:nvPr/>
        </p:nvSpPr>
        <p:spPr>
          <a:xfrm>
            <a:off x="4099379" y="3429000"/>
            <a:ext cx="3993242" cy="5627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для картинки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F8C2ED19-1A86-49B4-8C9B-31BBFAC5B82F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xmlns="" id="{3E0DAD12-218B-4A41-8585-380CA080A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1688" y="1782080"/>
            <a:ext cx="8498048" cy="4408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66934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143</Words>
  <Application>Microsoft Office PowerPoint</Application>
  <PresentationFormat>Произвольный</PresentationFormat>
  <Paragraphs>23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      Проектная деятельность школьников    Познай себя, свои возможности!  Войди в современный мир эффективных действий!  </vt:lpstr>
      <vt:lpstr>Что можно узнать: </vt:lpstr>
      <vt:lpstr>Чему можешь научиться: </vt:lpstr>
      <vt:lpstr>Чем овладеешь:  </vt:lpstr>
      <vt:lpstr>Присоединяйтесь к нам и становитесь успешными!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I</cp:lastModifiedBy>
  <cp:revision>4</cp:revision>
  <dcterms:created xsi:type="dcterms:W3CDTF">2021-12-07T12:01:14Z</dcterms:created>
  <dcterms:modified xsi:type="dcterms:W3CDTF">2021-12-13T02:16:40Z</dcterms:modified>
</cp:coreProperties>
</file>